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2" r:id="rId5"/>
    <p:sldId id="259" r:id="rId6"/>
    <p:sldId id="278" r:id="rId7"/>
    <p:sldId id="260" r:id="rId8"/>
    <p:sldId id="279" r:id="rId9"/>
    <p:sldId id="261" r:id="rId10"/>
    <p:sldId id="262" r:id="rId11"/>
    <p:sldId id="268" r:id="rId12"/>
    <p:sldId id="269" r:id="rId13"/>
    <p:sldId id="273" r:id="rId14"/>
    <p:sldId id="274" r:id="rId15"/>
    <p:sldId id="263" r:id="rId16"/>
    <p:sldId id="264" r:id="rId17"/>
    <p:sldId id="275" r:id="rId18"/>
    <p:sldId id="276" r:id="rId19"/>
    <p:sldId id="265" r:id="rId20"/>
    <p:sldId id="270" r:id="rId21"/>
    <p:sldId id="277" r:id="rId22"/>
    <p:sldId id="271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3443B-2F1B-464F-8739-8767732AB61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69F1B28-D3CA-44C9-91A3-B1609C30C744}">
      <dgm:prSet/>
      <dgm:spPr/>
      <dgm:t>
        <a:bodyPr/>
        <a:lstStyle/>
        <a:p>
          <a:pPr>
            <a:defRPr cap="all"/>
          </a:pPr>
          <a:r>
            <a:rPr lang="fr-CA"/>
            <a:t>C’est quoi notre site</a:t>
          </a:r>
          <a:endParaRPr lang="en-US"/>
        </a:p>
      </dgm:t>
    </dgm:pt>
    <dgm:pt modelId="{C8C296B1-B975-4C2D-BB2F-AC0E7FFA1E64}" type="parTrans" cxnId="{ED444146-3B43-4AA6-8353-2B02EA14C80D}">
      <dgm:prSet/>
      <dgm:spPr/>
      <dgm:t>
        <a:bodyPr/>
        <a:lstStyle/>
        <a:p>
          <a:endParaRPr lang="en-US"/>
        </a:p>
      </dgm:t>
    </dgm:pt>
    <dgm:pt modelId="{59A4B9B8-490A-4118-A6E5-C002BD34CD62}" type="sibTrans" cxnId="{ED444146-3B43-4AA6-8353-2B02EA14C80D}">
      <dgm:prSet/>
      <dgm:spPr/>
      <dgm:t>
        <a:bodyPr/>
        <a:lstStyle/>
        <a:p>
          <a:endParaRPr lang="en-US"/>
        </a:p>
      </dgm:t>
    </dgm:pt>
    <dgm:pt modelId="{95DB36AE-A3C0-47C3-931E-2869F95B5783}">
      <dgm:prSet/>
      <dgm:spPr/>
      <dgm:t>
        <a:bodyPr/>
        <a:lstStyle/>
        <a:p>
          <a:pPr>
            <a:defRPr cap="all"/>
          </a:pPr>
          <a:r>
            <a:rPr lang="fr-CA"/>
            <a:t>Pourquoi?</a:t>
          </a:r>
          <a:endParaRPr lang="en-US"/>
        </a:p>
      </dgm:t>
    </dgm:pt>
    <dgm:pt modelId="{B144F5DD-3A4C-48F9-B829-C9A8A4CACC19}" type="parTrans" cxnId="{71FF4811-7406-4C9F-8F6A-333C662E6B85}">
      <dgm:prSet/>
      <dgm:spPr/>
      <dgm:t>
        <a:bodyPr/>
        <a:lstStyle/>
        <a:p>
          <a:endParaRPr lang="en-US"/>
        </a:p>
      </dgm:t>
    </dgm:pt>
    <dgm:pt modelId="{0F6A0DDA-F76E-4541-9F0D-9C7A0C6AE940}" type="sibTrans" cxnId="{71FF4811-7406-4C9F-8F6A-333C662E6B85}">
      <dgm:prSet/>
      <dgm:spPr/>
      <dgm:t>
        <a:bodyPr/>
        <a:lstStyle/>
        <a:p>
          <a:endParaRPr lang="en-US"/>
        </a:p>
      </dgm:t>
    </dgm:pt>
    <dgm:pt modelId="{D6C76F67-016A-4C61-BEC8-F0FAC60F93F7}">
      <dgm:prSet/>
      <dgm:spPr/>
      <dgm:t>
        <a:bodyPr/>
        <a:lstStyle/>
        <a:p>
          <a:pPr>
            <a:defRPr cap="all"/>
          </a:pPr>
          <a:r>
            <a:rPr lang="fr-CA"/>
            <a:t>Notre client</a:t>
          </a:r>
          <a:endParaRPr lang="en-US"/>
        </a:p>
      </dgm:t>
    </dgm:pt>
    <dgm:pt modelId="{4F801829-66E5-4F40-A977-02BD91487337}" type="parTrans" cxnId="{54C9BF2D-8FAD-49DC-B1B6-D3DB4C9D071A}">
      <dgm:prSet/>
      <dgm:spPr/>
      <dgm:t>
        <a:bodyPr/>
        <a:lstStyle/>
        <a:p>
          <a:endParaRPr lang="en-US"/>
        </a:p>
      </dgm:t>
    </dgm:pt>
    <dgm:pt modelId="{F42511A6-1874-4716-886C-46BD476DB50C}" type="sibTrans" cxnId="{54C9BF2D-8FAD-49DC-B1B6-D3DB4C9D071A}">
      <dgm:prSet/>
      <dgm:spPr/>
      <dgm:t>
        <a:bodyPr/>
        <a:lstStyle/>
        <a:p>
          <a:endParaRPr lang="en-US"/>
        </a:p>
      </dgm:t>
    </dgm:pt>
    <dgm:pt modelId="{67038060-D65C-4FAF-82AC-8AF63079C0EA}" type="pres">
      <dgm:prSet presAssocID="{9653443B-2F1B-464F-8739-8767732AB612}" presName="root" presStyleCnt="0">
        <dgm:presLayoutVars>
          <dgm:dir/>
          <dgm:resizeHandles val="exact"/>
        </dgm:presLayoutVars>
      </dgm:prSet>
      <dgm:spPr/>
    </dgm:pt>
    <dgm:pt modelId="{20AEE3E8-0A5F-48D7-9421-5529F8A7F48D}" type="pres">
      <dgm:prSet presAssocID="{B69F1B28-D3CA-44C9-91A3-B1609C30C744}" presName="compNode" presStyleCnt="0"/>
      <dgm:spPr/>
    </dgm:pt>
    <dgm:pt modelId="{A62FDDA2-CD13-4721-AC62-CB3159054917}" type="pres">
      <dgm:prSet presAssocID="{B69F1B28-D3CA-44C9-91A3-B1609C30C744}" presName="iconBgRect" presStyleLbl="bgShp" presStyleIdx="0" presStyleCnt="3"/>
      <dgm:spPr/>
    </dgm:pt>
    <dgm:pt modelId="{B37A4CA2-8DAB-4FEC-8C3D-5E9B94C6E677}" type="pres">
      <dgm:prSet presAssocID="{B69F1B28-D3CA-44C9-91A3-B1609C30C7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40434A0-6922-4AFE-97A4-6DD6268BEC01}" type="pres">
      <dgm:prSet presAssocID="{B69F1B28-D3CA-44C9-91A3-B1609C30C744}" presName="spaceRect" presStyleCnt="0"/>
      <dgm:spPr/>
    </dgm:pt>
    <dgm:pt modelId="{377B6E74-57F0-4BD6-9D5B-B66553FDC819}" type="pres">
      <dgm:prSet presAssocID="{B69F1B28-D3CA-44C9-91A3-B1609C30C744}" presName="textRect" presStyleLbl="revTx" presStyleIdx="0" presStyleCnt="3">
        <dgm:presLayoutVars>
          <dgm:chMax val="1"/>
          <dgm:chPref val="1"/>
        </dgm:presLayoutVars>
      </dgm:prSet>
      <dgm:spPr/>
    </dgm:pt>
    <dgm:pt modelId="{39AD9C33-E3FB-401D-9449-5C3C1A1F26EB}" type="pres">
      <dgm:prSet presAssocID="{59A4B9B8-490A-4118-A6E5-C002BD34CD62}" presName="sibTrans" presStyleCnt="0"/>
      <dgm:spPr/>
    </dgm:pt>
    <dgm:pt modelId="{2BDF0AB7-BB01-4087-A2D8-644946EE8764}" type="pres">
      <dgm:prSet presAssocID="{95DB36AE-A3C0-47C3-931E-2869F95B5783}" presName="compNode" presStyleCnt="0"/>
      <dgm:spPr/>
    </dgm:pt>
    <dgm:pt modelId="{B2310054-6611-4EEA-8ACD-BC5CFB2DFEE0}" type="pres">
      <dgm:prSet presAssocID="{95DB36AE-A3C0-47C3-931E-2869F95B5783}" presName="iconBgRect" presStyleLbl="bgShp" presStyleIdx="1" presStyleCnt="3"/>
      <dgm:spPr/>
    </dgm:pt>
    <dgm:pt modelId="{ED6D3DDD-E6CB-4652-889E-19C0F0794CAF}" type="pres">
      <dgm:prSet presAssocID="{95DB36AE-A3C0-47C3-931E-2869F95B57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0C815440-B7AB-4387-A6DF-F13041EFF160}" type="pres">
      <dgm:prSet presAssocID="{95DB36AE-A3C0-47C3-931E-2869F95B5783}" presName="spaceRect" presStyleCnt="0"/>
      <dgm:spPr/>
    </dgm:pt>
    <dgm:pt modelId="{103BE50E-DC1F-4D12-AAB2-B4C8E3FCDD59}" type="pres">
      <dgm:prSet presAssocID="{95DB36AE-A3C0-47C3-931E-2869F95B5783}" presName="textRect" presStyleLbl="revTx" presStyleIdx="1" presStyleCnt="3">
        <dgm:presLayoutVars>
          <dgm:chMax val="1"/>
          <dgm:chPref val="1"/>
        </dgm:presLayoutVars>
      </dgm:prSet>
      <dgm:spPr/>
    </dgm:pt>
    <dgm:pt modelId="{2093D105-7162-4B8D-8B2B-CE8B5172CF9D}" type="pres">
      <dgm:prSet presAssocID="{0F6A0DDA-F76E-4541-9F0D-9C7A0C6AE940}" presName="sibTrans" presStyleCnt="0"/>
      <dgm:spPr/>
    </dgm:pt>
    <dgm:pt modelId="{8D464EA7-C38C-4EA2-A7F6-D89353EEB65D}" type="pres">
      <dgm:prSet presAssocID="{D6C76F67-016A-4C61-BEC8-F0FAC60F93F7}" presName="compNode" presStyleCnt="0"/>
      <dgm:spPr/>
    </dgm:pt>
    <dgm:pt modelId="{92F391A5-F748-4028-A3CA-A563C7FF3C86}" type="pres">
      <dgm:prSet presAssocID="{D6C76F67-016A-4C61-BEC8-F0FAC60F93F7}" presName="iconBgRect" presStyleLbl="bgShp" presStyleIdx="2" presStyleCnt="3"/>
      <dgm:spPr/>
    </dgm:pt>
    <dgm:pt modelId="{ACD4BC00-2F29-4145-81A6-C05C91A52860}" type="pres">
      <dgm:prSet presAssocID="{D6C76F67-016A-4C61-BEC8-F0FAC60F9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FF942C8-8C38-46A6-B5CA-D51DE62DF10E}" type="pres">
      <dgm:prSet presAssocID="{D6C76F67-016A-4C61-BEC8-F0FAC60F93F7}" presName="spaceRect" presStyleCnt="0"/>
      <dgm:spPr/>
    </dgm:pt>
    <dgm:pt modelId="{5E1896CB-6930-48EC-9A76-BEAEF6B465AF}" type="pres">
      <dgm:prSet presAssocID="{D6C76F67-016A-4C61-BEC8-F0FAC60F9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FD6C0C-C0C5-409C-B74C-AFCA00F8F410}" type="presOf" srcId="{95DB36AE-A3C0-47C3-931E-2869F95B5783}" destId="{103BE50E-DC1F-4D12-AAB2-B4C8E3FCDD59}" srcOrd="0" destOrd="0" presId="urn:microsoft.com/office/officeart/2018/5/layout/IconCircleLabelList"/>
    <dgm:cxn modelId="{71FF4811-7406-4C9F-8F6A-333C662E6B85}" srcId="{9653443B-2F1B-464F-8739-8767732AB612}" destId="{95DB36AE-A3C0-47C3-931E-2869F95B5783}" srcOrd="1" destOrd="0" parTransId="{B144F5DD-3A4C-48F9-B829-C9A8A4CACC19}" sibTransId="{0F6A0DDA-F76E-4541-9F0D-9C7A0C6AE940}"/>
    <dgm:cxn modelId="{0B0EEA24-7C69-4A55-B5E0-FD2ADE44D96C}" type="presOf" srcId="{B69F1B28-D3CA-44C9-91A3-B1609C30C744}" destId="{377B6E74-57F0-4BD6-9D5B-B66553FDC819}" srcOrd="0" destOrd="0" presId="urn:microsoft.com/office/officeart/2018/5/layout/IconCircleLabelList"/>
    <dgm:cxn modelId="{54C9BF2D-8FAD-49DC-B1B6-D3DB4C9D071A}" srcId="{9653443B-2F1B-464F-8739-8767732AB612}" destId="{D6C76F67-016A-4C61-BEC8-F0FAC60F93F7}" srcOrd="2" destOrd="0" parTransId="{4F801829-66E5-4F40-A977-02BD91487337}" sibTransId="{F42511A6-1874-4716-886C-46BD476DB50C}"/>
    <dgm:cxn modelId="{ED444146-3B43-4AA6-8353-2B02EA14C80D}" srcId="{9653443B-2F1B-464F-8739-8767732AB612}" destId="{B69F1B28-D3CA-44C9-91A3-B1609C30C744}" srcOrd="0" destOrd="0" parTransId="{C8C296B1-B975-4C2D-BB2F-AC0E7FFA1E64}" sibTransId="{59A4B9B8-490A-4118-A6E5-C002BD34CD62}"/>
    <dgm:cxn modelId="{BD21FAB6-9974-41A9-87CF-BD6C3D972E5D}" type="presOf" srcId="{D6C76F67-016A-4C61-BEC8-F0FAC60F93F7}" destId="{5E1896CB-6930-48EC-9A76-BEAEF6B465AF}" srcOrd="0" destOrd="0" presId="urn:microsoft.com/office/officeart/2018/5/layout/IconCircleLabelList"/>
    <dgm:cxn modelId="{B5232BD8-3E0A-4F93-8157-CFFA5A66B266}" type="presOf" srcId="{9653443B-2F1B-464F-8739-8767732AB612}" destId="{67038060-D65C-4FAF-82AC-8AF63079C0EA}" srcOrd="0" destOrd="0" presId="urn:microsoft.com/office/officeart/2018/5/layout/IconCircleLabelList"/>
    <dgm:cxn modelId="{AE743A80-0036-4576-8CE4-45C9EC995D27}" type="presParOf" srcId="{67038060-D65C-4FAF-82AC-8AF63079C0EA}" destId="{20AEE3E8-0A5F-48D7-9421-5529F8A7F48D}" srcOrd="0" destOrd="0" presId="urn:microsoft.com/office/officeart/2018/5/layout/IconCircleLabelList"/>
    <dgm:cxn modelId="{043414F2-20E9-498C-898F-FFD1188A5828}" type="presParOf" srcId="{20AEE3E8-0A5F-48D7-9421-5529F8A7F48D}" destId="{A62FDDA2-CD13-4721-AC62-CB3159054917}" srcOrd="0" destOrd="0" presId="urn:microsoft.com/office/officeart/2018/5/layout/IconCircleLabelList"/>
    <dgm:cxn modelId="{D8C0D654-5E81-477E-93C2-F06C43221E1B}" type="presParOf" srcId="{20AEE3E8-0A5F-48D7-9421-5529F8A7F48D}" destId="{B37A4CA2-8DAB-4FEC-8C3D-5E9B94C6E677}" srcOrd="1" destOrd="0" presId="urn:microsoft.com/office/officeart/2018/5/layout/IconCircleLabelList"/>
    <dgm:cxn modelId="{14304D46-371B-40F8-8C6B-FA6C173A6B94}" type="presParOf" srcId="{20AEE3E8-0A5F-48D7-9421-5529F8A7F48D}" destId="{C40434A0-6922-4AFE-97A4-6DD6268BEC01}" srcOrd="2" destOrd="0" presId="urn:microsoft.com/office/officeart/2018/5/layout/IconCircleLabelList"/>
    <dgm:cxn modelId="{F500FDDF-6984-4F99-B067-5733B93FA37F}" type="presParOf" srcId="{20AEE3E8-0A5F-48D7-9421-5529F8A7F48D}" destId="{377B6E74-57F0-4BD6-9D5B-B66553FDC819}" srcOrd="3" destOrd="0" presId="urn:microsoft.com/office/officeart/2018/5/layout/IconCircleLabelList"/>
    <dgm:cxn modelId="{E8170C53-41A1-48CA-8625-FD08438936A5}" type="presParOf" srcId="{67038060-D65C-4FAF-82AC-8AF63079C0EA}" destId="{39AD9C33-E3FB-401D-9449-5C3C1A1F26EB}" srcOrd="1" destOrd="0" presId="urn:microsoft.com/office/officeart/2018/5/layout/IconCircleLabelList"/>
    <dgm:cxn modelId="{C76B8E5C-E30C-4334-9AF2-A95299786877}" type="presParOf" srcId="{67038060-D65C-4FAF-82AC-8AF63079C0EA}" destId="{2BDF0AB7-BB01-4087-A2D8-644946EE8764}" srcOrd="2" destOrd="0" presId="urn:microsoft.com/office/officeart/2018/5/layout/IconCircleLabelList"/>
    <dgm:cxn modelId="{7B187E25-EBF6-4604-9B98-1DC993134B1E}" type="presParOf" srcId="{2BDF0AB7-BB01-4087-A2D8-644946EE8764}" destId="{B2310054-6611-4EEA-8ACD-BC5CFB2DFEE0}" srcOrd="0" destOrd="0" presId="urn:microsoft.com/office/officeart/2018/5/layout/IconCircleLabelList"/>
    <dgm:cxn modelId="{EF07EF64-D01E-4C9B-85BB-49D71D1C58EB}" type="presParOf" srcId="{2BDF0AB7-BB01-4087-A2D8-644946EE8764}" destId="{ED6D3DDD-E6CB-4652-889E-19C0F0794CAF}" srcOrd="1" destOrd="0" presId="urn:microsoft.com/office/officeart/2018/5/layout/IconCircleLabelList"/>
    <dgm:cxn modelId="{FB0C1AC5-10EE-426A-BAEA-5FB94464FDE4}" type="presParOf" srcId="{2BDF0AB7-BB01-4087-A2D8-644946EE8764}" destId="{0C815440-B7AB-4387-A6DF-F13041EFF160}" srcOrd="2" destOrd="0" presId="urn:microsoft.com/office/officeart/2018/5/layout/IconCircleLabelList"/>
    <dgm:cxn modelId="{7F0CA12D-5293-4CFB-87EF-3E6F443311FA}" type="presParOf" srcId="{2BDF0AB7-BB01-4087-A2D8-644946EE8764}" destId="{103BE50E-DC1F-4D12-AAB2-B4C8E3FCDD59}" srcOrd="3" destOrd="0" presId="urn:microsoft.com/office/officeart/2018/5/layout/IconCircleLabelList"/>
    <dgm:cxn modelId="{3D11DEE1-E044-41A1-929C-BBE4EDD6BFC3}" type="presParOf" srcId="{67038060-D65C-4FAF-82AC-8AF63079C0EA}" destId="{2093D105-7162-4B8D-8B2B-CE8B5172CF9D}" srcOrd="3" destOrd="0" presId="urn:microsoft.com/office/officeart/2018/5/layout/IconCircleLabelList"/>
    <dgm:cxn modelId="{159D02B3-35CA-4DCF-905D-0DAE234CF7D0}" type="presParOf" srcId="{67038060-D65C-4FAF-82AC-8AF63079C0EA}" destId="{8D464EA7-C38C-4EA2-A7F6-D89353EEB65D}" srcOrd="4" destOrd="0" presId="urn:microsoft.com/office/officeart/2018/5/layout/IconCircleLabelList"/>
    <dgm:cxn modelId="{026BD730-0F56-40D1-94DF-122F9CA7AAC4}" type="presParOf" srcId="{8D464EA7-C38C-4EA2-A7F6-D89353EEB65D}" destId="{92F391A5-F748-4028-A3CA-A563C7FF3C86}" srcOrd="0" destOrd="0" presId="urn:microsoft.com/office/officeart/2018/5/layout/IconCircleLabelList"/>
    <dgm:cxn modelId="{5F6158B6-3708-4F21-A0D9-6265D5A6750A}" type="presParOf" srcId="{8D464EA7-C38C-4EA2-A7F6-D89353EEB65D}" destId="{ACD4BC00-2F29-4145-81A6-C05C91A52860}" srcOrd="1" destOrd="0" presId="urn:microsoft.com/office/officeart/2018/5/layout/IconCircleLabelList"/>
    <dgm:cxn modelId="{6CC459B7-2E7A-49AE-918A-E0AC021D27ED}" type="presParOf" srcId="{8D464EA7-C38C-4EA2-A7F6-D89353EEB65D}" destId="{6FF942C8-8C38-46A6-B5CA-D51DE62DF10E}" srcOrd="2" destOrd="0" presId="urn:microsoft.com/office/officeart/2018/5/layout/IconCircleLabelList"/>
    <dgm:cxn modelId="{8F87F1E4-0DD3-4CA2-823B-0C7B783EB872}" type="presParOf" srcId="{8D464EA7-C38C-4EA2-A7F6-D89353EEB65D}" destId="{5E1896CB-6930-48EC-9A76-BEAEF6B465A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FDDA2-CD13-4721-AC62-CB3159054917}">
      <dsp:nvSpPr>
        <dsp:cNvPr id="0" name=""/>
        <dsp:cNvSpPr/>
      </dsp:nvSpPr>
      <dsp:spPr>
        <a:xfrm>
          <a:off x="887848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7A4CA2-8DAB-4FEC-8C3D-5E9B94C6E677}">
      <dsp:nvSpPr>
        <dsp:cNvPr id="0" name=""/>
        <dsp:cNvSpPr/>
      </dsp:nvSpPr>
      <dsp:spPr>
        <a:xfrm>
          <a:off x="1231535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B6E74-57F0-4BD6-9D5B-B66553FDC819}">
      <dsp:nvSpPr>
        <dsp:cNvPr id="0" name=""/>
        <dsp:cNvSpPr/>
      </dsp:nvSpPr>
      <dsp:spPr>
        <a:xfrm>
          <a:off x="372317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2700" kern="1200"/>
            <a:t>C’est quoi notre site</a:t>
          </a:r>
          <a:endParaRPr lang="en-US" sz="2700" kern="1200"/>
        </a:p>
      </dsp:txBody>
      <dsp:txXfrm>
        <a:off x="372317" y="2134941"/>
        <a:ext cx="2643750" cy="720000"/>
      </dsp:txXfrm>
    </dsp:sp>
    <dsp:sp modelId="{B2310054-6611-4EEA-8ACD-BC5CFB2DFEE0}">
      <dsp:nvSpPr>
        <dsp:cNvPr id="0" name=""/>
        <dsp:cNvSpPr/>
      </dsp:nvSpPr>
      <dsp:spPr>
        <a:xfrm>
          <a:off x="3994254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D3DDD-E6CB-4652-889E-19C0F0794CAF}">
      <dsp:nvSpPr>
        <dsp:cNvPr id="0" name=""/>
        <dsp:cNvSpPr/>
      </dsp:nvSpPr>
      <dsp:spPr>
        <a:xfrm>
          <a:off x="4337942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BE50E-DC1F-4D12-AAB2-B4C8E3FCDD59}">
      <dsp:nvSpPr>
        <dsp:cNvPr id="0" name=""/>
        <dsp:cNvSpPr/>
      </dsp:nvSpPr>
      <dsp:spPr>
        <a:xfrm>
          <a:off x="3478723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2700" kern="1200"/>
            <a:t>Pourquoi?</a:t>
          </a:r>
          <a:endParaRPr lang="en-US" sz="2700" kern="1200"/>
        </a:p>
      </dsp:txBody>
      <dsp:txXfrm>
        <a:off x="3478723" y="2134941"/>
        <a:ext cx="2643750" cy="720000"/>
      </dsp:txXfrm>
    </dsp:sp>
    <dsp:sp modelId="{92F391A5-F748-4028-A3CA-A563C7FF3C86}">
      <dsp:nvSpPr>
        <dsp:cNvPr id="0" name=""/>
        <dsp:cNvSpPr/>
      </dsp:nvSpPr>
      <dsp:spPr>
        <a:xfrm>
          <a:off x="7100661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4BC00-2F29-4145-81A6-C05C91A52860}">
      <dsp:nvSpPr>
        <dsp:cNvPr id="0" name=""/>
        <dsp:cNvSpPr/>
      </dsp:nvSpPr>
      <dsp:spPr>
        <a:xfrm>
          <a:off x="7444348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896CB-6930-48EC-9A76-BEAEF6B465AF}">
      <dsp:nvSpPr>
        <dsp:cNvPr id="0" name=""/>
        <dsp:cNvSpPr/>
      </dsp:nvSpPr>
      <dsp:spPr>
        <a:xfrm>
          <a:off x="6585129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2700" kern="1200"/>
            <a:t>Notre client</a:t>
          </a:r>
          <a:endParaRPr lang="en-US" sz="2700" kern="1200"/>
        </a:p>
      </dsp:txBody>
      <dsp:txXfrm>
        <a:off x="6585129" y="2134941"/>
        <a:ext cx="26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96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243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0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458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1037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88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276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506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17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233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71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293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46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40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712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5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341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361736-C810-4B43-BE61-0EC628C3E21C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D4B90F-8C07-4FE4-9F84-4CBC08C80D4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105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EDA46E-AECC-43B8-B54F-FA6E4C0C6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89037-2F02-4B13-8573-CB800A968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795" y="576916"/>
            <a:ext cx="3992501" cy="573498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extrusionH="76200" contourW="12700">
            <a:bevelT w="19050" h="0" prst="coolSlant"/>
            <a:extrusionClr>
              <a:schemeClr val="accent3">
                <a:lumMod val="50000"/>
              </a:schemeClr>
            </a:extrusionClr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B4C5E-A726-4AC9-9254-E81F0698B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673" y="742355"/>
            <a:ext cx="3666744" cy="5404104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9525BE-7BAE-7430-452F-F1D56F135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07" y="1385822"/>
            <a:ext cx="3055676" cy="2876305"/>
          </a:xfrm>
        </p:spPr>
        <p:txBody>
          <a:bodyPr>
            <a:normAutofit/>
          </a:bodyPr>
          <a:lstStyle/>
          <a:p>
            <a:r>
              <a:rPr lang="fr-CA">
                <a:solidFill>
                  <a:schemeClr val="bg1"/>
                </a:solidFill>
              </a:rPr>
              <a:t>Mamma’s Pizzeria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73EA72-B11C-A887-EFE8-BAA60630C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207" y="4533060"/>
            <a:ext cx="3055676" cy="95230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Par Anthony Hua, Elie AlFrieh, Gauravpreet Singh</a:t>
            </a:r>
            <a:endParaRPr lang="fr-CA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F9D90F-7118-49FD-9E75-223103DD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6971" y="4397593"/>
            <a:ext cx="27621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92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EE5A3B5-AB5A-BE17-3D93-990BC83B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262626"/>
                </a:solidFill>
              </a:rPr>
              <a:t>Paiement PayPal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07320-967F-588D-718E-118BF0F28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83" y="1398403"/>
            <a:ext cx="6513773" cy="258922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9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DD7D2FC-350F-1EF5-82A7-29DF8B33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9" y="982132"/>
            <a:ext cx="3202996" cy="2846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Réservation</a:t>
            </a:r>
            <a:r>
              <a:rPr lang="en-US" sz="4800" dirty="0">
                <a:solidFill>
                  <a:srgbClr val="262626"/>
                </a:solidFill>
              </a:rPr>
              <a:t> </a:t>
            </a:r>
            <a:r>
              <a:rPr lang="en-US" sz="4800" dirty="0" err="1">
                <a:solidFill>
                  <a:srgbClr val="262626"/>
                </a:solidFill>
              </a:rPr>
              <a:t>d’une</a:t>
            </a:r>
            <a:r>
              <a:rPr lang="en-US" sz="4800" dirty="0">
                <a:solidFill>
                  <a:srgbClr val="262626"/>
                </a:solidFill>
              </a:rPr>
              <a:t>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EAA194-BA06-F8E8-21E0-8A4646EB9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897" y="810673"/>
            <a:ext cx="7168973" cy="383540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2F0C22-8115-9E4D-4FD9-E7668B1D9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051" y="4832061"/>
            <a:ext cx="3985671" cy="13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931EA37-B8FB-18A7-D891-C4350BFF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49" y="131605"/>
            <a:ext cx="2898197" cy="1291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Reviews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8448AE-1BF0-761A-BCE8-71FE7C376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866" y="1365801"/>
            <a:ext cx="8951239" cy="478891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3445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E2961-E027-3054-EE47-C4E47CD3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80" y="2516019"/>
            <a:ext cx="9905528" cy="18820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64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2EC7F02-FF76-518D-768C-D00B3ABDF6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056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24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8BC7FE7-5500-599F-7205-4518FDF7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029757"/>
            <a:ext cx="3870754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Page admin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BA6EE4-D8F3-3BC8-8E91-163B8CE8E5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08"/>
          <a:stretch/>
        </p:blipFill>
        <p:spPr>
          <a:xfrm>
            <a:off x="3667125" y="1126473"/>
            <a:ext cx="7782422" cy="441879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148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2" name="Straight Connector 2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8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30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0F4AB50-3607-8B3A-8B2B-1A25E9B1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998" y="1161513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Produits</a:t>
            </a:r>
            <a:r>
              <a:rPr lang="en-US" sz="4800" dirty="0">
                <a:solidFill>
                  <a:srgbClr val="262626"/>
                </a:solidFill>
              </a:rPr>
              <a:t> (Admin)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D37C45-AFFC-8BF8-1D58-799343741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138" y="1108850"/>
            <a:ext cx="8286584" cy="445403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70601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7C7F4-6E38-BBD5-3556-FD7E09DD16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4" r="1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36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38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F10534-E62C-CEDC-C529-A185E2D14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5521622"/>
            <a:ext cx="10184130" cy="7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5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58CD5-C6D9-B27F-1274-EFA8A13550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056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CD8D754-AB8C-CBF9-8B3C-6D1986812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51" y="5226985"/>
            <a:ext cx="5199062" cy="11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84EFAAC-F643-53E0-798F-4ED93B70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2" y="-658862"/>
            <a:ext cx="3660850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Utilisateurs</a:t>
            </a:r>
            <a:r>
              <a:rPr lang="en-US" sz="4800" dirty="0">
                <a:solidFill>
                  <a:srgbClr val="262626"/>
                </a:solidFill>
              </a:rPr>
              <a:t> (Admin)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C92C7-6EF9-C967-AE14-80DEB43A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047" y="2366029"/>
            <a:ext cx="9770167" cy="302875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894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D68B7-B861-D928-3C9F-E8DAC5F0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262626"/>
                </a:solidFill>
              </a:rPr>
              <a:t>Introduction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10D8270-4753-3649-AF05-E5CC19D4D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950324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934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D3AB7F-0B1A-DA09-7141-2C3187D5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48" y="-71458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Réservations</a:t>
            </a:r>
            <a:r>
              <a:rPr lang="en-US" sz="4800" dirty="0">
                <a:solidFill>
                  <a:srgbClr val="262626"/>
                </a:solidFill>
              </a:rPr>
              <a:t> (Admin)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93323-5195-FCD0-B6E9-2B75E6704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22" y="2170895"/>
            <a:ext cx="10649025" cy="350845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48281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5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7B0CE31-0086-C143-CCAB-5727F41EC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900" y="1149305"/>
            <a:ext cx="8225288" cy="3457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516E7-8B07-246D-80D4-3E5A9D68D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515" y="4742907"/>
            <a:ext cx="2937095" cy="10218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2066A7-A0D1-0CF2-0D06-EBE19C96B86F}"/>
              </a:ext>
            </a:extLst>
          </p:cNvPr>
          <p:cNvSpPr/>
          <p:nvPr/>
        </p:nvSpPr>
        <p:spPr>
          <a:xfrm>
            <a:off x="5739540" y="5448303"/>
            <a:ext cx="449820" cy="17350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31EA1A84-0F8D-BBC1-9CF0-53C6A7AB742D}"/>
              </a:ext>
            </a:extLst>
          </p:cNvPr>
          <p:cNvSpPr/>
          <p:nvPr/>
        </p:nvSpPr>
        <p:spPr>
          <a:xfrm>
            <a:off x="6285945" y="5529699"/>
            <a:ext cx="255482" cy="17350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1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3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19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54F1A0-68F7-7EF6-B952-9270D405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576541"/>
            <a:ext cx="4094017" cy="8061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Page </a:t>
            </a:r>
            <a:r>
              <a:rPr lang="en-US" sz="4800" dirty="0" err="1">
                <a:solidFill>
                  <a:srgbClr val="262626"/>
                </a:solidFill>
              </a:rPr>
              <a:t>employé</a:t>
            </a:r>
            <a:endParaRPr lang="en-US" sz="4800" dirty="0">
              <a:solidFill>
                <a:srgbClr val="2626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31CAE-D29F-871F-07F8-33E64C6B6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315" y="1481668"/>
            <a:ext cx="9081066" cy="442701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372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EDA46E-AECC-43B8-B54F-FA6E4C0C6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789037-2F02-4B13-8573-CB800A968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795" y="576916"/>
            <a:ext cx="3992501" cy="573498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extrusionH="76200" contourW="12700">
            <a:bevelT w="19050" h="0" prst="coolSlant"/>
            <a:extrusionClr>
              <a:schemeClr val="accent3">
                <a:lumMod val="50000"/>
              </a:schemeClr>
            </a:extrusionClr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7B4C5E-A726-4AC9-9254-E81F0698B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673" y="742355"/>
            <a:ext cx="3666744" cy="5404104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CFC02B-C9E4-1DE7-0144-E32280B8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07" y="1385822"/>
            <a:ext cx="3055676" cy="2876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F9D90F-7118-49FD-9E75-223103DD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6971" y="4397593"/>
            <a:ext cx="27621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3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1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3" name="Straight Connector 1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18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0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626D7B-E9F6-399D-B437-6DA0C18B1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Création d’un compte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906413-6B90-7093-3D4D-7F9A823036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" r="4846" b="1"/>
          <a:stretch/>
        </p:blipFill>
        <p:spPr>
          <a:xfrm>
            <a:off x="4792316" y="1326378"/>
            <a:ext cx="7421910" cy="41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1BA0D3-D2C3-16A9-FD30-65DCF918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9" r="24789"/>
          <a:stretch/>
        </p:blipFill>
        <p:spPr>
          <a:xfrm>
            <a:off x="1408922" y="1572833"/>
            <a:ext cx="9218645" cy="37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D642B1-E8A0-4B5B-8E4A-D8EF15A0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1D71B9-BFD9-40DE-BC3B-E64BA2895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504B9E-D812-4C78-9981-5F48C12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F886AB1-61BE-4427-BED7-571CF1EF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12E8F6-1094-49C1-B7CD-CC46B33D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70FE29-3AF7-4226-8303-7C1B0B8E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80ECFC-8B2D-4FAD-9C22-4FB17AFAB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F0D058-363D-42D2-A2BC-922DB6FEE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E745FAA-0617-4E32-B2D8-5F28B14E4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AAD6BD-E757-4945-B48B-49817B869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9362118-BD2C-4B44-A1C1-758FD8690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2D2D63F-4B38-4E4F-BB52-28D0DC8E7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DA0FF20-733D-D6A8-8C4B-B96ADAB4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89" y="49866"/>
            <a:ext cx="3213286" cy="13567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Connexion</a:t>
            </a:r>
            <a:endParaRPr lang="en-US" sz="5400" kern="1200" cap="none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BEC453-4DCF-4477-A99E-7F12E7FA6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3522131"/>
            <a:ext cx="9601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AE1DA0C-0B96-4AD8-5D9B-D840DF1BA8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50" r="647" b="1"/>
          <a:stretch/>
        </p:blipFill>
        <p:spPr>
          <a:xfrm>
            <a:off x="1622410" y="1361793"/>
            <a:ext cx="8814681" cy="4796927"/>
          </a:xfrm>
          <a:prstGeom prst="rect">
            <a:avLst/>
          </a:prstGeom>
          <a:ln w="57150" cmpd="thickThin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45514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17909-C2CD-19D3-C969-317493C1B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51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75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CD92677-E65C-1391-8BB6-7453A69A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42" y="-708766"/>
            <a:ext cx="5499735" cy="21601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262626"/>
                </a:solidFill>
              </a:rPr>
              <a:t>Personnaliser</a:t>
            </a:r>
            <a:r>
              <a:rPr lang="en-US" sz="4800" dirty="0">
                <a:solidFill>
                  <a:srgbClr val="262626"/>
                </a:solidFill>
              </a:rPr>
              <a:t> un item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7B435-EF3C-4985-A0B5-186783876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092" y="1448456"/>
            <a:ext cx="8602047" cy="462360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4382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ACFA5-095A-8C84-0508-567E6B0E2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51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2709E5F-A380-BAF6-C159-B1F06F50C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513" y="4552571"/>
            <a:ext cx="3776299" cy="16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4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31802-451F-2141-2D70-D3DF49478C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056"/>
          <a:stretch/>
        </p:blipFill>
        <p:spPr>
          <a:xfrm>
            <a:off x="611189" y="1179478"/>
            <a:ext cx="10969624" cy="506892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46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48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817B82-3C5E-49FA-A8AF-18DBC82785BB}"/>
              </a:ext>
            </a:extLst>
          </p:cNvPr>
          <p:cNvSpPr txBox="1"/>
          <p:nvPr/>
        </p:nvSpPr>
        <p:spPr>
          <a:xfrm>
            <a:off x="773451" y="465698"/>
            <a:ext cx="3404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200" dirty="0"/>
              <a:t>Panier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322214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134</TotalTime>
  <Words>51</Words>
  <Application>Microsoft Office PowerPoint</Application>
  <PresentationFormat>Widescreen</PresentationFormat>
  <Paragraphs>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Garamond</vt:lpstr>
      <vt:lpstr>Organic</vt:lpstr>
      <vt:lpstr>Mamma’s Pizzeria</vt:lpstr>
      <vt:lpstr>Introduction</vt:lpstr>
      <vt:lpstr>Création d’un compte</vt:lpstr>
      <vt:lpstr>PowerPoint Presentation</vt:lpstr>
      <vt:lpstr>Connexion</vt:lpstr>
      <vt:lpstr>PowerPoint Presentation</vt:lpstr>
      <vt:lpstr>Personnaliser un item</vt:lpstr>
      <vt:lpstr>PowerPoint Presentation</vt:lpstr>
      <vt:lpstr>PowerPoint Presentation</vt:lpstr>
      <vt:lpstr>Paiement PayPal</vt:lpstr>
      <vt:lpstr>Réservation d’une table</vt:lpstr>
      <vt:lpstr>Reviews</vt:lpstr>
      <vt:lpstr>PowerPoint Presentation</vt:lpstr>
      <vt:lpstr>PowerPoint Presentation</vt:lpstr>
      <vt:lpstr>Page admin</vt:lpstr>
      <vt:lpstr>Produits (Admin)</vt:lpstr>
      <vt:lpstr>PowerPoint Presentation</vt:lpstr>
      <vt:lpstr>PowerPoint Presentation</vt:lpstr>
      <vt:lpstr>Utilisateurs (Admin)</vt:lpstr>
      <vt:lpstr>Réservations (Admin)</vt:lpstr>
      <vt:lpstr>PowerPoint Presentation</vt:lpstr>
      <vt:lpstr>Page employé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Mamma’s Pizzeria</dc:title>
  <dc:creator>Hua, Anthony</dc:creator>
  <cp:lastModifiedBy>AlFrieh, Elie</cp:lastModifiedBy>
  <cp:revision>17</cp:revision>
  <dcterms:created xsi:type="dcterms:W3CDTF">2023-05-16T20:28:06Z</dcterms:created>
  <dcterms:modified xsi:type="dcterms:W3CDTF">2023-05-18T16:11:21Z</dcterms:modified>
</cp:coreProperties>
</file>